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25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25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9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7.png"/><Relationship Id="rId4" Type="http://schemas.openxmlformats.org/officeDocument/2006/relationships/image" Target="../media/image98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8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3" y="484148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3035068" y="15291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238542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428670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195B5-297F-09BA-3152-08F52AC2C89D}"/>
              </a:ext>
            </a:extLst>
          </p:cNvPr>
          <p:cNvSpPr txBox="1"/>
          <p:nvPr/>
        </p:nvSpPr>
        <p:spPr>
          <a:xfrm>
            <a:off x="6551516" y="3059668"/>
            <a:ext cx="483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Seeing b3.0 could be better. If not, move forward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07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315673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724542" y="1994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907</Words>
  <Application>Microsoft Office PowerPoint</Application>
  <PresentationFormat>Widescreen</PresentationFormat>
  <Paragraphs>218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129</cp:revision>
  <dcterms:created xsi:type="dcterms:W3CDTF">2022-05-19T15:06:45Z</dcterms:created>
  <dcterms:modified xsi:type="dcterms:W3CDTF">2023-01-30T19:44:40Z</dcterms:modified>
</cp:coreProperties>
</file>